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313" r:id="rId11"/>
    <p:sldId id="314" r:id="rId12"/>
    <p:sldId id="330" r:id="rId13"/>
    <p:sldId id="318" r:id="rId14"/>
    <p:sldId id="332" r:id="rId15"/>
    <p:sldId id="319" r:id="rId16"/>
    <p:sldId id="333" r:id="rId17"/>
    <p:sldId id="336" r:id="rId18"/>
    <p:sldId id="337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34" r:id="rId53"/>
    <p:sldId id="270" r:id="rId54"/>
    <p:sldId id="335" r:id="rId55"/>
    <p:sldId id="322" r:id="rId56"/>
    <p:sldId id="305" r:id="rId57"/>
    <p:sldId id="323" r:id="rId58"/>
    <p:sldId id="324" r:id="rId59"/>
    <p:sldId id="327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313"/>
            <p14:sldId id="314"/>
            <p14:sldId id="330"/>
            <p14:sldId id="318"/>
            <p14:sldId id="332"/>
            <p14:sldId id="319"/>
            <p14:sldId id="333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34"/>
            <p14:sldId id="270"/>
            <p14:sldId id="335"/>
            <p14:sldId id="322"/>
            <p14:sldId id="305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9421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1822260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CATEGORY_NAME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대분류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가전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, TV, PC,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모바일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카테고리를 명칭으로 저장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ID_CATEGORIES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1" y="3964022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COLOR</a:t>
            </a:r>
            <a:endParaRPr lang="ko-KR" altLang="en-US" sz="1800" dirty="0"/>
          </a:p>
          <a:p>
            <a:endParaRPr lang="ko-KR" altLang="en-US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/>
        </p:nvGraphicFramePr>
        <p:xfrm>
          <a:off x="995461" y="4395032"/>
          <a:ext cx="10796338" cy="2045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36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384352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889641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2272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799254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PK/FK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COLOR_CODE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VARCHAR2(20)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PK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컬러를 코드별로 지정하여 저장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COLOR_NAME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VARCHAR2(200)</a:t>
                      </a:r>
                      <a:endParaRPr lang="ko-KR" altLang="en-US" sz="1600" dirty="0"/>
                    </a:p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NOT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NULL,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UNIQUE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데이터베이스 내의 색상을 명칭으로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916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사진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등록하고자 하는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ko-KR" altLang="en-US" sz="1200" b="1" dirty="0">
                <a:solidFill>
                  <a:srgbClr val="FF0000"/>
                </a:solidFill>
              </a:rPr>
              <a:t>이미지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등록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작성하고 있는 </a:t>
            </a:r>
            <a:r>
              <a:rPr lang="ko-KR" altLang="en-US" sz="1200" b="1" dirty="0">
                <a:solidFill>
                  <a:srgbClr val="0070C0"/>
                </a:solidFill>
              </a:rPr>
              <a:t>제품</a:t>
            </a:r>
            <a:r>
              <a:rPr lang="ko-KR" altLang="en-US" sz="1000" dirty="0">
                <a:solidFill>
                  <a:schemeClr val="tx1"/>
                </a:solidFill>
              </a:rPr>
              <a:t> 등록 </a:t>
            </a:r>
            <a:r>
              <a:rPr lang="ko-KR" altLang="en-US" sz="1200" b="1" dirty="0">
                <a:solidFill>
                  <a:srgbClr val="FF0000"/>
                </a:solidFill>
              </a:rPr>
              <a:t>취소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작성중인 </a:t>
            </a:r>
            <a:r>
              <a:rPr lang="ko-KR" altLang="en-US" sz="1200" b="1" dirty="0">
                <a:solidFill>
                  <a:srgbClr val="FF0000"/>
                </a:solidFill>
              </a:rPr>
              <a:t>제품 등록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검색 건수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검색된 모든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수량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세부분류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등록할 제품의 대분류의</a:t>
            </a:r>
            <a:r>
              <a:rPr lang="ko-KR" altLang="en-US" sz="1200" b="1" dirty="0">
                <a:solidFill>
                  <a:srgbClr val="0070C0"/>
                </a:solidFill>
              </a:rPr>
              <a:t> 세부분류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중분류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81EEEFA-3493-46F7-87EF-A7D5D2C78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3" y="1419408"/>
            <a:ext cx="6984996" cy="4038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</p:spTree>
    <p:extLst>
      <p:ext uri="{BB962C8B-B14F-4D97-AF65-F5344CB8AC3E}">
        <p14:creationId xmlns:p14="http://schemas.microsoft.com/office/powerpoint/2010/main" val="10718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357917823"/>
                    </a:ext>
                  </a:extLst>
                </a:gridCol>
                <a:gridCol w="1442008">
                  <a:extLst>
                    <a:ext uri="{9D8B030D-6E8A-4147-A177-3AD203B41FA5}">
                      <a16:colId xmlns:a16="http://schemas.microsoft.com/office/drawing/2014/main" val="1808381369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585832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1733162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2146072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2558982"/>
            <a:ext cx="4614084" cy="461665"/>
            <a:chOff x="1007259" y="2450771"/>
            <a:chExt cx="461408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4019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1007259" y="2971892"/>
            <a:ext cx="3847528" cy="461665"/>
            <a:chOff x="1007259" y="2450771"/>
            <a:chExt cx="3847528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32524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DB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1007259" y="3384802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1007259" y="3797712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1007259" y="4210622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1007259" y="4623530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1007259" y="5036440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2741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이미지 이름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38752"/>
              </p:ext>
            </p:extLst>
          </p:nvPr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10743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6821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가져오는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07459"/>
              </p:ext>
            </p:extLst>
          </p:nvPr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60985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755777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460979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3771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36502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655063"/>
              </p:ext>
            </p:extLst>
          </p:nvPr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44101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검색하기 위한 텍스트를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4235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833034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953946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118421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296218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42196"/>
              </p:ext>
            </p:extLst>
          </p:nvPr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83246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336964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066374"/>
            <a:chOff x="1541115" y="1048457"/>
            <a:chExt cx="1818709" cy="4066374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281818"/>
            <a:chOff x="9203032" y="1048457"/>
            <a:chExt cx="1818709" cy="4281818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82802"/>
              </p:ext>
            </p:extLst>
          </p:nvPr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486678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1002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551859"/>
              </p:ext>
            </p:extLst>
          </p:nvPr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940967"/>
              </p:ext>
            </p:extLst>
          </p:nvPr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249579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54561"/>
              </p:ext>
            </p:extLst>
          </p:nvPr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82268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138830"/>
              </p:ext>
            </p:extLst>
          </p:nvPr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364527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3850931"/>
            <a:chOff x="1541115" y="1048457"/>
            <a:chExt cx="1818709" cy="3850931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066374"/>
            <a:chOff x="4095087" y="1048457"/>
            <a:chExt cx="1818709" cy="4066374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066374"/>
            <a:chOff x="6649059" y="1048457"/>
            <a:chExt cx="1818709" cy="4066374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3850931"/>
            <a:chOff x="9203032" y="1048457"/>
            <a:chExt cx="1818709" cy="3850931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727353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</a:t>
                      </a:r>
                      <a:r>
                        <a:rPr lang="en-US" altLang="ko-KR" sz="1200" dirty="0"/>
                        <a:t>BEST 10 LIST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118932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45933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최 현준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나날의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이것들을 잘 활용할 줄 알아야 함을 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열심히 접하여 자신의 기술들을 성장시켜 나아갈 것을 다짐하며 지금껏 함께 노력해온 팀원들께 감사의 말을 전하고 싶습니다</a:t>
            </a:r>
            <a:r>
              <a:rPr lang="en-US" altLang="ko-KR" sz="120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27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되었음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60099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개발환경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4621</Words>
  <Application>Microsoft Office PowerPoint</Application>
  <PresentationFormat>와이드스크린</PresentationFormat>
  <Paragraphs>769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6" baseType="lpstr">
      <vt:lpstr>굴림</vt:lpstr>
      <vt:lpstr>나눔스퀘어 Bold</vt:lpstr>
      <vt:lpstr>나눔스퀘어 Light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kosmo</cp:lastModifiedBy>
  <cp:revision>98</cp:revision>
  <dcterms:created xsi:type="dcterms:W3CDTF">2020-05-10T02:38:09Z</dcterms:created>
  <dcterms:modified xsi:type="dcterms:W3CDTF">2021-11-04T09:13:36Z</dcterms:modified>
</cp:coreProperties>
</file>